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35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>
        <p:scale>
          <a:sx n="118" d="100"/>
          <a:sy n="118" d="100"/>
        </p:scale>
        <p:origin x="-58" y="-58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12478CF-7A52-4D58-9DF2-2254176DD9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1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BF4E765-CE34-41AA-BBD3-6EDEDB5D155E}" type="datetimeFigureOut">
              <a:rPr lang="en-US"/>
              <a:pPr>
                <a:defRPr/>
              </a:pPr>
              <a:t>11/6/2014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382FBA3-9F4D-464F-BA05-D39A61E89C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A84B2-E9F7-42CA-94B7-F0448D5A9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1C6FC-6AC8-46CF-91D5-DC709257AD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DE240-D320-4944-9A1D-AB279D8029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15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05DBBAA-C4D6-4C2C-A915-2E03304AC2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0478F1C-DE38-4D4C-B6C4-F5D6394588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9AB47F1-7D4F-45FC-BCE7-9BE1B625F2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BEB6E22-C062-41DD-9327-7351E265B2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D7E46-F9C2-4879-9290-4E0EA8061A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B34CBD-812E-40AC-952C-F912702940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1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9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20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4D8DB86-079C-4C26-85A0-034A00CD8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fld id="{09657C0E-7D20-48E7-9B2C-B572C55DF0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4" r:id="rId1"/>
    <p:sldLayoutId id="2147484100" r:id="rId2"/>
    <p:sldLayoutId id="2147484105" r:id="rId3"/>
    <p:sldLayoutId id="2147484106" r:id="rId4"/>
    <p:sldLayoutId id="2147484107" r:id="rId5"/>
    <p:sldLayoutId id="2147484108" r:id="rId6"/>
    <p:sldLayoutId id="2147484101" r:id="rId7"/>
    <p:sldLayoutId id="2147484109" r:id="rId8"/>
    <p:sldLayoutId id="2147484110" r:id="rId9"/>
    <p:sldLayoutId id="2147484102" r:id="rId10"/>
    <p:sldLayoutId id="2147484103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en-GB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st</a:t>
                      </a: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half year 2014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Location Country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(example: Slip-Trip, Fall from Height, Vehicle , Laceration, Chemical Exposure)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56" name="Group 40"/>
          <p:cNvGraphicFramePr>
            <a:graphicFrameLocks noGrp="1"/>
          </p:cNvGraphicFramePr>
          <p:nvPr/>
        </p:nvGraphicFramePr>
        <p:xfrm>
          <a:off x="123825" y="1157288"/>
          <a:ext cx="8907463" cy="4711700"/>
        </p:xfrm>
        <a:graphic>
          <a:graphicData uri="http://schemas.openxmlformats.org/drawingml/2006/table">
            <a:tbl>
              <a:tblPr/>
              <a:tblGrid>
                <a:gridCol w="4448175"/>
                <a:gridCol w="663575"/>
                <a:gridCol w="3795713"/>
              </a:tblGrid>
              <a:tr h="3127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44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In technic office, contractor's employee fell down due to the chair rupture</a:t>
                      </a: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28770">
                <a:tc rowSpan="2"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Inadequate controls of workstations in offices</a:t>
                      </a: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Created dedicated mailbox for reporting anomalies, suggestions, improvement</a:t>
                      </a:r>
                      <a:r>
                        <a:rPr kumimoji="0"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safety levels…</a:t>
                      </a:r>
                      <a:endParaRPr kumimoji="0" lang="en-US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rtl="0">
                        <a:buFont typeface="Arial" pitchFamily="34" charset="0"/>
                        <a:buChar char="•"/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Continuous monitoring of the adequacy workstations by responsible of area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244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88038"/>
            <a:ext cx="39560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5" name="Picture 33" descr="J:\Smi\Sicurezza\GENERALE\rapporti incidente\inc.2014\SIADMI rapp-inc 2014-08\rapp inc 2014-08 sedia rott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10100" y="1189038"/>
            <a:ext cx="2312988" cy="173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6" name="Picture 34" descr="J:\Smi\Sicurezza\GENERALE\rapporti incidente\inc.2014\SIADMI rapp-inc 2014-08\rapp inc 2014-08 vite tranciata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91350" y="2170113"/>
            <a:ext cx="2009775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8842</TotalTime>
  <Words>82</Words>
  <Application>Microsoft Office PowerPoint</Application>
  <PresentationFormat>On-screen Show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Lucida Sans Unicode</vt:lpstr>
      <vt:lpstr>Wingdings 3</vt:lpstr>
      <vt:lpstr>Verdana</vt:lpstr>
      <vt:lpstr>Wingdings 2</vt:lpstr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484</cp:revision>
  <cp:lastPrinted>2003-11-04T16:53:27Z</cp:lastPrinted>
  <dcterms:created xsi:type="dcterms:W3CDTF">2004-01-23T18:06:09Z</dcterms:created>
  <dcterms:modified xsi:type="dcterms:W3CDTF">2014-11-06T19:21:21Z</dcterms:modified>
</cp:coreProperties>
</file>